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8BA96-2294-24A1-A6AE-B6CD881D7D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3550E8-ACA9-520B-9B95-335840A3F9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D73C6C-89AC-D840-DF2A-C80C75AB4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FDA6-0E32-4C74-9DF6-EC6AFD557796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CA13F-5024-DF59-DB5E-27FCD050F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B6FB5-423A-C30E-6197-F8AB7A284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908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FD643-B13B-D894-E761-7AABF7381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BFA8BE-6003-B810-F90A-AA742BE29D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60EF6B-85E0-462F-9E6B-7DBC5EDDE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FDA6-0E32-4C74-9DF6-EC6AFD557796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DB17E-DF44-2E5C-176B-45D7F3E5B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8BBD76-B910-A8F4-7CE8-C55BD8FFA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874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CE3B0B-7FB3-E55E-B4B4-5DF3EE2A8E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AC40E0-F20F-BC15-C563-B94877E898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913C1-A4E8-B76F-DA10-608D1FC6B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FDA6-0E32-4C74-9DF6-EC6AFD557796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7CA9C-6503-2C79-CFA8-A9C169396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08BB2C-2172-B17F-04E4-B8E36718A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95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8A290-3058-DAE2-6652-B8A4737C9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5CE14-58FC-9E0F-23DF-A9A450654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58616F-9A0D-FE13-6D22-B04AD5865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FDA6-0E32-4C74-9DF6-EC6AFD557796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5DC5DF-CC9D-D93A-008A-A240AC2B1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3720B2-C582-78BB-CEEA-2A7C0BEE1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145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62EA7-CB7C-EDDB-6C63-EED89BFA5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4DB7E2-B69B-F491-1A5E-8D3E630AF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0D5FD-3D72-775D-285B-ACA2CEBF6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FDA6-0E32-4C74-9DF6-EC6AFD557796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56E60A-665A-D34F-F51E-983DE7572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4F13B-9063-7BA4-31FF-CE5398FCE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929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7DBED-2AF7-A927-FDBF-167C41A56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38424-48CB-35E1-16F8-A695523D6D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7CF03D-7C32-027E-A69E-34B506FDB8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381ECF-417F-3DA4-8F50-3F46F2D7C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FDA6-0E32-4C74-9DF6-EC6AFD557796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A79A6D-F370-BB5D-43C1-82793FD4A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C44AF2-E349-184F-6F2F-8FB4964F9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60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48D1C-C9FD-DEF0-71C9-231E6AFD1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4DA03-D8CF-4D8D-D8ED-848C67E68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C5017B-B97F-005E-B678-558BCDCCEE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66C792-76E3-E68F-A7AF-2FD79A7006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BCEBDC-98A9-9049-B884-2A185A66DF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E59629-5BD7-2C28-3C38-AC9C35534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FDA6-0E32-4C74-9DF6-EC6AFD557796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1E253E-5770-1CAC-9963-2649DEA4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8E3C36-85FA-3A9F-B6FC-9F7371F60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08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FBD03-BB48-A837-2A63-5E590C851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00EA83-C3D0-6C41-59D7-064912477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FDA6-0E32-4C74-9DF6-EC6AFD557796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AF2D89-0ADD-B89F-71BF-BFCCA4091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784501-4CF1-D14B-66EA-1EA149F08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054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E0495E-A1C0-3C89-873D-19B9DAD98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FDA6-0E32-4C74-9DF6-EC6AFD557796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920FBE-AA6F-1342-7F84-E31BEAA16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B0F35B-77CE-4315-0A8B-F086EEA6E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5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5C46F-2117-2CE3-B91B-4F0976F7E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FE9B41-A113-03EA-710F-FBD917123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205BF8-CF5B-9263-0F5C-FA5DFA4A29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94F752-312A-5B03-F97B-ABFD6ECFB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FDA6-0E32-4C74-9DF6-EC6AFD557796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C236C6-1BE3-F12B-BC9D-D2B54FD45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A18F77-B080-0474-C46C-3E9A5BD1F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846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C180C-FD74-2816-5C7E-1D3A6E3FA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5943E7-D4B5-D704-3BB3-94B9236516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5B53F2-F2D1-DCF7-F23B-08032F8FBB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081C58-FA12-7980-7518-1BFA1C3C0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FDA6-0E32-4C74-9DF6-EC6AFD557796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93C737-1702-8DCC-3140-A1B0BD2CA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F31490-491D-BD28-93A9-D5FF6BC65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9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E75255-7222-3CC1-A176-2DA8DCF8C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6A86E4-1C14-27E4-FF84-E986AC362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8339F-CADB-7066-9FA4-7FE4399435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2EFDA6-0E32-4C74-9DF6-EC6AFD557796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91696C-29A6-AD7E-FCA8-97734EBECA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3ED6D-EAA3-AB7A-87D4-D1DA733895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4A15C6-01FE-4E33-908E-BA02D5392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68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1810252-0E9B-910D-8083-06AB34B59A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65" y="18574"/>
            <a:ext cx="12146070" cy="6820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044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Ashley Latimer</dc:creator>
  <cp:lastModifiedBy>Ashley Latimer</cp:lastModifiedBy>
  <cp:revision>2</cp:revision>
  <dcterms:created xsi:type="dcterms:W3CDTF">2025-05-15T20:23:27Z</dcterms:created>
  <dcterms:modified xsi:type="dcterms:W3CDTF">2026-02-17T23:52:01Z</dcterms:modified>
</cp:coreProperties>
</file>